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940" r:id="rId1"/>
  </p:sldMasterIdLst>
  <p:sldIdLst>
    <p:sldId id="256" r:id="rId2"/>
    <p:sldId id="258" r:id="rId3"/>
    <p:sldId id="262" r:id="rId4"/>
    <p:sldId id="264" r:id="rId5"/>
    <p:sldId id="265" r:id="rId6"/>
    <p:sldId id="259" r:id="rId7"/>
    <p:sldId id="261"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005" autoAdjust="0"/>
    <p:restoredTop sz="94660"/>
  </p:normalViewPr>
  <p:slideViewPr>
    <p:cSldViewPr snapToGrid="0">
      <p:cViewPr varScale="1">
        <p:scale>
          <a:sx n="81" d="100"/>
          <a:sy n="81" d="100"/>
        </p:scale>
        <p:origin x="102" y="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svg>
</file>

<file path=ppt/media/image2.png>
</file>

<file path=ppt/media/image3.png>
</file>

<file path=ppt/media/image4.png>
</file>

<file path=ppt/media/image5.png>
</file>

<file path=ppt/media/image6.pn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2195387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24247959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10137784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he-IL"/>
              <a:t>לחץ כדי לערוך סגנון כותרת של תבנית בסיס</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1032C36A-26E2-4B7F-B0BC-EBFB544D60B2}" type="slidenum">
              <a:rPr lang="he-IL" smtClean="0"/>
              <a:t>‹#›</a:t>
            </a:fld>
            <a:endParaRPr lang="he-IL"/>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468753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1854071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עמודות">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he-IL"/>
              <a:t>לחץ כדי לערוך סגנון כותרת של תבנית בסיס</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3" name="Date Placeholder 2"/>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26867364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עמודת 3 תמונות">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he-IL"/>
              <a:t>לחץ כדי לערוך סגנון כותרת של תבנית בסיס</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3" name="Date Placeholder 2"/>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41165099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ncho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39830680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2268615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3188324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1232966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3124058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25948076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8654122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1504579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2073043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16786327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A83AA19B-5C10-42C0-B1FA-05A3DCC58845}" type="datetimeFigureOut">
              <a:rPr lang="he-IL" smtClean="0"/>
              <a:t>י"ד/טבת/תשפ"ג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1032C36A-26E2-4B7F-B0BC-EBFB544D60B2}" type="slidenum">
              <a:rPr lang="he-IL" smtClean="0"/>
              <a:t>‹#›</a:t>
            </a:fld>
            <a:endParaRPr lang="he-IL"/>
          </a:p>
        </p:txBody>
      </p:sp>
    </p:spTree>
    <p:extLst>
      <p:ext uri="{BB962C8B-B14F-4D97-AF65-F5344CB8AC3E}">
        <p14:creationId xmlns:p14="http://schemas.microsoft.com/office/powerpoint/2010/main" val="16843061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A83AA19B-5C10-42C0-B1FA-05A3DCC58845}" type="datetimeFigureOut">
              <a:rPr lang="he-IL" smtClean="0"/>
              <a:t>י"ד/טבת/תשפ"ג</a:t>
            </a:fld>
            <a:endParaRPr lang="he-IL"/>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he-IL"/>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1032C36A-26E2-4B7F-B0BC-EBFB544D60B2}" type="slidenum">
              <a:rPr lang="he-IL" smtClean="0"/>
              <a:t>‹#›</a:t>
            </a:fld>
            <a:endParaRPr lang="he-IL"/>
          </a:p>
        </p:txBody>
      </p:sp>
    </p:spTree>
    <p:extLst>
      <p:ext uri="{BB962C8B-B14F-4D97-AF65-F5344CB8AC3E}">
        <p14:creationId xmlns:p14="http://schemas.microsoft.com/office/powerpoint/2010/main" val="4171778619"/>
      </p:ext>
    </p:extLst>
  </p:cSld>
  <p:clrMap bg1="dk1" tx1="lt1" bg2="dk2" tx2="lt2" accent1="accent1" accent2="accent2" accent3="accent3" accent4="accent4" accent5="accent5" accent6="accent6" hlink="hlink" folHlink="folHlink"/>
  <p:sldLayoutIdLst>
    <p:sldLayoutId id="2147483941" r:id="rId1"/>
    <p:sldLayoutId id="2147483942" r:id="rId2"/>
    <p:sldLayoutId id="2147483943" r:id="rId3"/>
    <p:sldLayoutId id="2147483944" r:id="rId4"/>
    <p:sldLayoutId id="2147483945" r:id="rId5"/>
    <p:sldLayoutId id="2147483946" r:id="rId6"/>
    <p:sldLayoutId id="2147483947" r:id="rId7"/>
    <p:sldLayoutId id="2147483948" r:id="rId8"/>
    <p:sldLayoutId id="2147483949" r:id="rId9"/>
    <p:sldLayoutId id="2147483950" r:id="rId10"/>
    <p:sldLayoutId id="2147483951" r:id="rId11"/>
    <p:sldLayoutId id="2147483952" r:id="rId12"/>
    <p:sldLayoutId id="2147483953" r:id="rId13"/>
    <p:sldLayoutId id="2147483954" r:id="rId14"/>
    <p:sldLayoutId id="2147483955" r:id="rId15"/>
    <p:sldLayoutId id="2147483956" r:id="rId16"/>
    <p:sldLayoutId id="2147483957" r:id="rId17"/>
    <p:sldLayoutId id="2147483958" r:id="rId18"/>
  </p:sldLayoutIdLst>
  <p:txStyles>
    <p:titleStyle>
      <a:lvl1pPr algn="ctr" defTabSz="457200" rtl="1"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06000" algn="r" defTabSz="457200" rtl="1"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r" defTabSz="457200" rtl="1"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r" defTabSz="457200" rtl="1"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8.sv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hyperlink" Target="Smarticle%20demo%203%20-%20&#1505;&#1493;&#1508;&#1497;.mp4"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hyperlink" Target="https://github.com/redhat-beyond/Smarticle/tree/main/projboard/tests" TargetMode="Externa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edhat-beyond/Smarticle/blob/main/projboard/tests/test_client.py" TargetMode="External"/><Relationship Id="rId2" Type="http://schemas.openxmlformats.org/officeDocument/2006/relationships/image" Target="../media/image11.png"/><Relationship Id="rId1" Type="http://schemas.openxmlformats.org/officeDocument/2006/relationships/slideLayout" Target="../slideLayouts/slideLayout18.xml"/><Relationship Id="rId5" Type="http://schemas.openxmlformats.org/officeDocument/2006/relationships/image" Target="../media/image13.sv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27A5174-5ACB-D6D8-0004-63AA945CFA8E}"/>
              </a:ext>
            </a:extLst>
          </p:cNvPr>
          <p:cNvSpPr>
            <a:spLocks noGrp="1"/>
          </p:cNvSpPr>
          <p:nvPr>
            <p:ph type="ctrTitle"/>
          </p:nvPr>
        </p:nvSpPr>
        <p:spPr>
          <a:xfrm>
            <a:off x="1218293" y="2285998"/>
            <a:ext cx="9440034" cy="1828801"/>
          </a:xfrm>
        </p:spPr>
        <p:txBody>
          <a:bodyPr/>
          <a:lstStyle/>
          <a:p>
            <a:br>
              <a:rPr lang="en-US" sz="48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rPr>
            </a:br>
            <a:endParaRPr lang="he-IL" dirty="0"/>
          </a:p>
        </p:txBody>
      </p:sp>
      <p:sp>
        <p:nvSpPr>
          <p:cNvPr id="4" name="מלבן 3">
            <a:extLst>
              <a:ext uri="{FF2B5EF4-FFF2-40B4-BE49-F238E27FC236}">
                <a16:creationId xmlns:a16="http://schemas.microsoft.com/office/drawing/2014/main" id="{7E685944-E8E1-B963-3323-9AB71EC5A048}"/>
              </a:ext>
            </a:extLst>
          </p:cNvPr>
          <p:cNvSpPr/>
          <p:nvPr/>
        </p:nvSpPr>
        <p:spPr>
          <a:xfrm>
            <a:off x="2483893" y="2573873"/>
            <a:ext cx="7224213" cy="1054552"/>
          </a:xfrm>
          <a:prstGeom prst="rect">
            <a:avLst/>
          </a:prstGeom>
          <a:noFill/>
        </p:spPr>
        <p:txBody>
          <a:bodyPr wrap="square" lIns="91440" tIns="45720" rIns="91440" bIns="45720">
            <a:spAutoFit/>
          </a:bodyPr>
          <a:lstStyle/>
          <a:p>
            <a:pPr algn="ctr"/>
            <a:r>
              <a:rPr lang="en-US" sz="6000" b="1" dirty="0">
                <a:ln w="9525">
                  <a:solidFill>
                    <a:schemeClr val="bg1"/>
                  </a:solidFill>
                  <a:prstDash val="solid"/>
                </a:ln>
                <a:effectLst>
                  <a:outerShdw blurRad="12700" dist="38100" dir="2700000" algn="tl" rotWithShape="0">
                    <a:schemeClr val="bg1">
                      <a:lumMod val="50000"/>
                    </a:schemeClr>
                  </a:outerShdw>
                </a:effectLst>
              </a:rPr>
              <a:t>Smarticle – Demo 3</a:t>
            </a:r>
            <a:endParaRPr lang="he-IL" sz="60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298010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9E5B817-49FC-D459-B497-23715ADEC150}"/>
              </a:ext>
            </a:extLst>
          </p:cNvPr>
          <p:cNvSpPr>
            <a:spLocks noGrp="1"/>
          </p:cNvSpPr>
          <p:nvPr>
            <p:ph type="title"/>
          </p:nvPr>
        </p:nvSpPr>
        <p:spPr>
          <a:xfrm>
            <a:off x="919119" y="1413934"/>
            <a:ext cx="10353762" cy="970450"/>
          </a:xfrm>
        </p:spPr>
        <p:txBody>
          <a:bodyPr/>
          <a:lstStyle/>
          <a:p>
            <a:r>
              <a:rPr lang="en-US" dirty="0"/>
              <a:t>Little about our progress since the last demo:</a:t>
            </a:r>
            <a:endParaRPr lang="he-IL" dirty="0"/>
          </a:p>
        </p:txBody>
      </p:sp>
      <p:sp>
        <p:nvSpPr>
          <p:cNvPr id="3" name="מציין מיקום תוכן 2">
            <a:extLst>
              <a:ext uri="{FF2B5EF4-FFF2-40B4-BE49-F238E27FC236}">
                <a16:creationId xmlns:a16="http://schemas.microsoft.com/office/drawing/2014/main" id="{05B8AA74-F5EA-C649-117D-2CFBD01919CF}"/>
              </a:ext>
            </a:extLst>
          </p:cNvPr>
          <p:cNvSpPr>
            <a:spLocks noGrp="1"/>
          </p:cNvSpPr>
          <p:nvPr>
            <p:ph sz="quarter" idx="13"/>
          </p:nvPr>
        </p:nvSpPr>
        <p:spPr>
          <a:xfrm>
            <a:off x="1781920" y="2527959"/>
            <a:ext cx="8628160" cy="3424107"/>
          </a:xfrm>
        </p:spPr>
        <p:txBody>
          <a:bodyPr>
            <a:normAutofit/>
          </a:bodyPr>
          <a:lstStyle/>
          <a:p>
            <a:pPr marL="36900" indent="0" algn="ctr">
              <a:buNone/>
            </a:pPr>
            <a:r>
              <a:rPr lang="en-US" sz="3200" dirty="0"/>
              <a:t>Since our previous demo we have began creating our UI, some features and of course tests for them. The main goal was to complete the styling of the app and finish our 2 main features- "Create article“ and “Search Article”. </a:t>
            </a:r>
            <a:endParaRPr lang="he-IL" sz="3200" dirty="0"/>
          </a:p>
        </p:txBody>
      </p:sp>
    </p:spTree>
    <p:extLst>
      <p:ext uri="{BB962C8B-B14F-4D97-AF65-F5344CB8AC3E}">
        <p14:creationId xmlns:p14="http://schemas.microsoft.com/office/powerpoint/2010/main" val="1754074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98F3FA0-C968-213C-2E26-384FB7146DE0}"/>
              </a:ext>
            </a:extLst>
          </p:cNvPr>
          <p:cNvSpPr>
            <a:spLocks noGrp="1"/>
          </p:cNvSpPr>
          <p:nvPr>
            <p:ph type="title"/>
          </p:nvPr>
        </p:nvSpPr>
        <p:spPr/>
        <p:txBody>
          <a:bodyPr/>
          <a:lstStyle/>
          <a:p>
            <a:r>
              <a:rPr lang="en-US" dirty="0"/>
              <a:t>How we worked:</a:t>
            </a:r>
            <a:endParaRPr lang="he-IL" dirty="0"/>
          </a:p>
        </p:txBody>
      </p:sp>
      <p:sp>
        <p:nvSpPr>
          <p:cNvPr id="3" name="מציין מיקום תוכן 2">
            <a:extLst>
              <a:ext uri="{FF2B5EF4-FFF2-40B4-BE49-F238E27FC236}">
                <a16:creationId xmlns:a16="http://schemas.microsoft.com/office/drawing/2014/main" id="{340349C9-41FB-BB35-F8F9-E2B5603B2494}"/>
              </a:ext>
            </a:extLst>
          </p:cNvPr>
          <p:cNvSpPr>
            <a:spLocks noGrp="1"/>
          </p:cNvSpPr>
          <p:nvPr>
            <p:ph sz="quarter" idx="13"/>
          </p:nvPr>
        </p:nvSpPr>
        <p:spPr>
          <a:xfrm>
            <a:off x="1132331" y="1716946"/>
            <a:ext cx="10363826" cy="3424107"/>
          </a:xfrm>
        </p:spPr>
        <p:txBody>
          <a:bodyPr>
            <a:noAutofit/>
          </a:bodyPr>
          <a:lstStyle/>
          <a:p>
            <a:pPr marL="36900" indent="0" algn="l">
              <a:buNone/>
            </a:pPr>
            <a:r>
              <a:rPr lang="en-US" sz="2800" dirty="0"/>
              <a:t>First we created a base.html file and logo for our project so we would have a template how the app will appear. Since we had 2 main features that requires a lot of work and we are a team of 5, we decided to work in smaller groups on the same branch.</a:t>
            </a:r>
          </a:p>
          <a:p>
            <a:pPr marL="36900" indent="0" algn="l">
              <a:buNone/>
            </a:pPr>
            <a:r>
              <a:rPr lang="en-US" sz="2800" dirty="0"/>
              <a:t>In addition, we created issues for everything we think that's missing from the app and set priority for each one of them from low to high so we will advance as much as we can.</a:t>
            </a:r>
            <a:endParaRPr lang="he-IL" sz="2800" dirty="0"/>
          </a:p>
        </p:txBody>
      </p:sp>
    </p:spTree>
    <p:extLst>
      <p:ext uri="{BB962C8B-B14F-4D97-AF65-F5344CB8AC3E}">
        <p14:creationId xmlns:p14="http://schemas.microsoft.com/office/powerpoint/2010/main" val="24522747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1D582DE-D500-B14D-DD34-A80CB899BB23}"/>
              </a:ext>
            </a:extLst>
          </p:cNvPr>
          <p:cNvSpPr>
            <a:spLocks noGrp="1"/>
          </p:cNvSpPr>
          <p:nvPr>
            <p:ph type="title"/>
          </p:nvPr>
        </p:nvSpPr>
        <p:spPr/>
        <p:txBody>
          <a:bodyPr/>
          <a:lstStyle/>
          <a:p>
            <a:r>
              <a:rPr lang="en-US" dirty="0"/>
              <a:t>Features Demo using our UI</a:t>
            </a:r>
            <a:endParaRPr lang="he-IL" dirty="0"/>
          </a:p>
        </p:txBody>
      </p:sp>
      <p:pic>
        <p:nvPicPr>
          <p:cNvPr id="4" name="Smarticle demo 3 - סופי">
            <a:hlinkClick r:id="" action="ppaction://media"/>
            <a:extLst>
              <a:ext uri="{FF2B5EF4-FFF2-40B4-BE49-F238E27FC236}">
                <a16:creationId xmlns:a16="http://schemas.microsoft.com/office/drawing/2014/main" id="{00429FAC-0EA8-6E6D-AB72-9B917B761655}"/>
              </a:ext>
            </a:extLst>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1836780" y="1840067"/>
            <a:ext cx="8518440" cy="4791205"/>
          </a:xfrm>
        </p:spPr>
      </p:pic>
      <p:pic>
        <p:nvPicPr>
          <p:cNvPr id="6" name="Graphic 5" descr="Presentation with media outline">
            <a:hlinkClick r:id="rId5" action="ppaction://hlinkfile"/>
            <a:extLst>
              <a:ext uri="{FF2B5EF4-FFF2-40B4-BE49-F238E27FC236}">
                <a16:creationId xmlns:a16="http://schemas.microsoft.com/office/drawing/2014/main" id="{F25CCBDF-5121-6E3F-9ECE-C83BCA43E035}"/>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13303" y="3321269"/>
            <a:ext cx="914400" cy="914400"/>
          </a:xfrm>
          <a:prstGeom prst="rect">
            <a:avLst/>
          </a:prstGeom>
        </p:spPr>
      </p:pic>
    </p:spTree>
    <p:extLst>
      <p:ext uri="{BB962C8B-B14F-4D97-AF65-F5344CB8AC3E}">
        <p14:creationId xmlns:p14="http://schemas.microsoft.com/office/powerpoint/2010/main" val="3311510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98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25B7D96-250E-B789-7ACC-64AF59119AF2}"/>
              </a:ext>
            </a:extLst>
          </p:cNvPr>
          <p:cNvSpPr>
            <a:spLocks noGrp="1"/>
          </p:cNvSpPr>
          <p:nvPr>
            <p:ph type="title"/>
          </p:nvPr>
        </p:nvSpPr>
        <p:spPr>
          <a:xfrm>
            <a:off x="905631" y="889000"/>
            <a:ext cx="10380738" cy="948267"/>
          </a:xfrm>
        </p:spPr>
        <p:txBody>
          <a:bodyPr/>
          <a:lstStyle/>
          <a:p>
            <a:r>
              <a:rPr lang="en-US" dirty="0"/>
              <a:t>About the tests</a:t>
            </a:r>
            <a:endParaRPr lang="he-IL" dirty="0"/>
          </a:p>
        </p:txBody>
      </p:sp>
      <p:sp>
        <p:nvSpPr>
          <p:cNvPr id="3" name="מציין מיקום תוכן 2">
            <a:extLst>
              <a:ext uri="{FF2B5EF4-FFF2-40B4-BE49-F238E27FC236}">
                <a16:creationId xmlns:a16="http://schemas.microsoft.com/office/drawing/2014/main" id="{6E5E0DB6-C942-0CAB-DBCF-6FCCB8BD6E18}"/>
              </a:ext>
            </a:extLst>
          </p:cNvPr>
          <p:cNvSpPr>
            <a:spLocks noGrp="1"/>
          </p:cNvSpPr>
          <p:nvPr>
            <p:ph sz="quarter" idx="13"/>
          </p:nvPr>
        </p:nvSpPr>
        <p:spPr>
          <a:xfrm>
            <a:off x="1583266" y="4707466"/>
            <a:ext cx="8737600" cy="491066"/>
          </a:xfrm>
        </p:spPr>
        <p:txBody>
          <a:bodyPr/>
          <a:lstStyle/>
          <a:p>
            <a:pPr marL="36900" indent="0">
              <a:buNone/>
            </a:pPr>
            <a:r>
              <a:rPr lang="en-US" dirty="0">
                <a:hlinkClick r:id="rId2"/>
              </a:rPr>
              <a:t>https://github.com/redhat-beyond/Smarticle/tree/main/projboard/tests</a:t>
            </a:r>
            <a:endParaRPr lang="en-US" dirty="0"/>
          </a:p>
          <a:p>
            <a:endParaRPr lang="en-US" dirty="0"/>
          </a:p>
          <a:p>
            <a:endParaRPr lang="he-IL" dirty="0"/>
          </a:p>
        </p:txBody>
      </p:sp>
      <p:sp>
        <p:nvSpPr>
          <p:cNvPr id="4" name="תיבת טקסט 3">
            <a:extLst>
              <a:ext uri="{FF2B5EF4-FFF2-40B4-BE49-F238E27FC236}">
                <a16:creationId xmlns:a16="http://schemas.microsoft.com/office/drawing/2014/main" id="{6694364D-86D3-417B-7DF1-596878423DEE}"/>
              </a:ext>
            </a:extLst>
          </p:cNvPr>
          <p:cNvSpPr txBox="1"/>
          <p:nvPr/>
        </p:nvSpPr>
        <p:spPr>
          <a:xfrm>
            <a:off x="736600" y="1998133"/>
            <a:ext cx="10989733" cy="2246769"/>
          </a:xfrm>
          <a:prstGeom prst="rect">
            <a:avLst/>
          </a:prstGeom>
          <a:noFill/>
        </p:spPr>
        <p:txBody>
          <a:bodyPr wrap="square" rtlCol="1">
            <a:spAutoFit/>
          </a:bodyPr>
          <a:lstStyle/>
          <a:p>
            <a:pPr algn="ctr"/>
            <a:r>
              <a:rPr lang="en-US" sz="2800" dirty="0"/>
              <a:t>In the tests we wanted to make sure the app won't crash and would know how to handle not only normal use but also edge cases. For example we wanted to make sure every page loads up properly (for normal use), searching for article that doesn't exist or searching for articles without any search content (for edge cases).</a:t>
            </a:r>
            <a:endParaRPr lang="he-IL" sz="2800" dirty="0"/>
          </a:p>
        </p:txBody>
      </p:sp>
    </p:spTree>
    <p:extLst>
      <p:ext uri="{BB962C8B-B14F-4D97-AF65-F5344CB8AC3E}">
        <p14:creationId xmlns:p14="http://schemas.microsoft.com/office/powerpoint/2010/main" val="1169253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53E6C43-0B65-8A75-80AA-DA66EBA70C2C}"/>
              </a:ext>
            </a:extLst>
          </p:cNvPr>
          <p:cNvSpPr>
            <a:spLocks noGrp="1"/>
          </p:cNvSpPr>
          <p:nvPr>
            <p:ph type="title"/>
          </p:nvPr>
        </p:nvSpPr>
        <p:spPr>
          <a:xfrm>
            <a:off x="669654" y="494283"/>
            <a:ext cx="10768607" cy="970450"/>
          </a:xfrm>
        </p:spPr>
        <p:txBody>
          <a:bodyPr>
            <a:normAutofit fontScale="90000"/>
          </a:bodyPr>
          <a:lstStyle/>
          <a:p>
            <a:r>
              <a:rPr lang="en-US" dirty="0"/>
              <a:t>A demonstration of tests being run in GitHub actions </a:t>
            </a:r>
            <a:endParaRPr lang="he-IL" dirty="0"/>
          </a:p>
        </p:txBody>
      </p:sp>
      <p:pic>
        <p:nvPicPr>
          <p:cNvPr id="5" name="תמונה 4">
            <a:extLst>
              <a:ext uri="{FF2B5EF4-FFF2-40B4-BE49-F238E27FC236}">
                <a16:creationId xmlns:a16="http://schemas.microsoft.com/office/drawing/2014/main" id="{7B4EBEC1-A7C6-CD9B-F6CB-FDED332C598C}"/>
              </a:ext>
            </a:extLst>
          </p:cNvPr>
          <p:cNvPicPr>
            <a:picLocks noChangeAspect="1"/>
          </p:cNvPicPr>
          <p:nvPr/>
        </p:nvPicPr>
        <p:blipFill>
          <a:blip r:embed="rId2"/>
          <a:stretch>
            <a:fillRect/>
          </a:stretch>
        </p:blipFill>
        <p:spPr>
          <a:xfrm>
            <a:off x="924443" y="1588517"/>
            <a:ext cx="10259031" cy="4775200"/>
          </a:xfrm>
          <a:prstGeom prst="rect">
            <a:avLst/>
          </a:prstGeom>
        </p:spPr>
      </p:pic>
    </p:spTree>
    <p:extLst>
      <p:ext uri="{BB962C8B-B14F-4D97-AF65-F5344CB8AC3E}">
        <p14:creationId xmlns:p14="http://schemas.microsoft.com/office/powerpoint/2010/main" val="16158286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תמונה 8">
            <a:extLst>
              <a:ext uri="{FF2B5EF4-FFF2-40B4-BE49-F238E27FC236}">
                <a16:creationId xmlns:a16="http://schemas.microsoft.com/office/drawing/2014/main" id="{62F5154E-0541-D68E-C4AF-8A78452E9F5F}"/>
              </a:ext>
            </a:extLst>
          </p:cNvPr>
          <p:cNvPicPr>
            <a:picLocks noChangeAspect="1"/>
          </p:cNvPicPr>
          <p:nvPr/>
        </p:nvPicPr>
        <p:blipFill>
          <a:blip r:embed="rId2"/>
          <a:stretch>
            <a:fillRect/>
          </a:stretch>
        </p:blipFill>
        <p:spPr>
          <a:xfrm>
            <a:off x="80148" y="325460"/>
            <a:ext cx="12031703" cy="6075341"/>
          </a:xfrm>
          <a:prstGeom prst="rect">
            <a:avLst/>
          </a:prstGeom>
        </p:spPr>
      </p:pic>
      <p:sp>
        <p:nvSpPr>
          <p:cNvPr id="10" name="מלבן 9">
            <a:extLst>
              <a:ext uri="{FF2B5EF4-FFF2-40B4-BE49-F238E27FC236}">
                <a16:creationId xmlns:a16="http://schemas.microsoft.com/office/drawing/2014/main" id="{C8C1DD1E-E6F9-3B26-150E-C81D28BDBAF7}"/>
              </a:ext>
            </a:extLst>
          </p:cNvPr>
          <p:cNvSpPr/>
          <p:nvPr/>
        </p:nvSpPr>
        <p:spPr>
          <a:xfrm>
            <a:off x="4224867" y="1625600"/>
            <a:ext cx="5384800" cy="1642533"/>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מלבן 10">
            <a:extLst>
              <a:ext uri="{FF2B5EF4-FFF2-40B4-BE49-F238E27FC236}">
                <a16:creationId xmlns:a16="http://schemas.microsoft.com/office/drawing/2014/main" id="{64F086A9-8FE1-C35C-E804-26579747DABB}"/>
              </a:ext>
            </a:extLst>
          </p:cNvPr>
          <p:cNvSpPr/>
          <p:nvPr/>
        </p:nvSpPr>
        <p:spPr>
          <a:xfrm>
            <a:off x="4224866" y="3268133"/>
            <a:ext cx="5469465" cy="15240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3" name="מלבן 12">
            <a:extLst>
              <a:ext uri="{FF2B5EF4-FFF2-40B4-BE49-F238E27FC236}">
                <a16:creationId xmlns:a16="http://schemas.microsoft.com/office/drawing/2014/main" id="{F2D41634-945B-FC3D-D251-76A944D517B0}"/>
              </a:ext>
            </a:extLst>
          </p:cNvPr>
          <p:cNvSpPr/>
          <p:nvPr/>
        </p:nvSpPr>
        <p:spPr>
          <a:xfrm>
            <a:off x="4224867" y="4792132"/>
            <a:ext cx="5842000" cy="1523999"/>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7" name="מלבן 16">
            <a:extLst>
              <a:ext uri="{FF2B5EF4-FFF2-40B4-BE49-F238E27FC236}">
                <a16:creationId xmlns:a16="http://schemas.microsoft.com/office/drawing/2014/main" id="{5DCC05F0-DA0B-F9AF-96DD-9CBC70720C7D}"/>
              </a:ext>
            </a:extLst>
          </p:cNvPr>
          <p:cNvSpPr/>
          <p:nvPr/>
        </p:nvSpPr>
        <p:spPr>
          <a:xfrm>
            <a:off x="397933" y="2963333"/>
            <a:ext cx="304800" cy="177800"/>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8" name="מלבן 17">
            <a:extLst>
              <a:ext uri="{FF2B5EF4-FFF2-40B4-BE49-F238E27FC236}">
                <a16:creationId xmlns:a16="http://schemas.microsoft.com/office/drawing/2014/main" id="{5B465CE3-044F-B978-8C80-4B9AECD4A0D9}"/>
              </a:ext>
            </a:extLst>
          </p:cNvPr>
          <p:cNvSpPr/>
          <p:nvPr/>
        </p:nvSpPr>
        <p:spPr>
          <a:xfrm>
            <a:off x="397933" y="3274230"/>
            <a:ext cx="304800" cy="1778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תיבת טקסט 18">
            <a:extLst>
              <a:ext uri="{FF2B5EF4-FFF2-40B4-BE49-F238E27FC236}">
                <a16:creationId xmlns:a16="http://schemas.microsoft.com/office/drawing/2014/main" id="{08A758D5-4BE0-2C73-1523-81E4A17922A5}"/>
              </a:ext>
            </a:extLst>
          </p:cNvPr>
          <p:cNvSpPr txBox="1"/>
          <p:nvPr/>
        </p:nvSpPr>
        <p:spPr>
          <a:xfrm>
            <a:off x="812516" y="2867567"/>
            <a:ext cx="1075266" cy="369332"/>
          </a:xfrm>
          <a:prstGeom prst="rect">
            <a:avLst/>
          </a:prstGeom>
          <a:noFill/>
        </p:spPr>
        <p:txBody>
          <a:bodyPr wrap="square" rtlCol="1">
            <a:spAutoFit/>
          </a:bodyPr>
          <a:lstStyle/>
          <a:p>
            <a:r>
              <a:rPr lang="en-US" dirty="0">
                <a:solidFill>
                  <a:schemeClr val="bg2"/>
                </a:solidFill>
              </a:rPr>
              <a:t>model</a:t>
            </a:r>
            <a:endParaRPr lang="he-IL" dirty="0">
              <a:solidFill>
                <a:schemeClr val="bg2"/>
              </a:solidFill>
            </a:endParaRPr>
          </a:p>
        </p:txBody>
      </p:sp>
      <p:sp>
        <p:nvSpPr>
          <p:cNvPr id="20" name="תיבת טקסט 19">
            <a:extLst>
              <a:ext uri="{FF2B5EF4-FFF2-40B4-BE49-F238E27FC236}">
                <a16:creationId xmlns:a16="http://schemas.microsoft.com/office/drawing/2014/main" id="{DF18B470-5DF5-1ADB-230A-00497CBC1706}"/>
              </a:ext>
            </a:extLst>
          </p:cNvPr>
          <p:cNvSpPr txBox="1"/>
          <p:nvPr/>
        </p:nvSpPr>
        <p:spPr>
          <a:xfrm>
            <a:off x="854848" y="3141133"/>
            <a:ext cx="1075266" cy="369332"/>
          </a:xfrm>
          <a:prstGeom prst="rect">
            <a:avLst/>
          </a:prstGeom>
          <a:noFill/>
        </p:spPr>
        <p:txBody>
          <a:bodyPr wrap="square" rtlCol="1">
            <a:spAutoFit/>
          </a:bodyPr>
          <a:lstStyle/>
          <a:p>
            <a:r>
              <a:rPr lang="en-US" dirty="0">
                <a:solidFill>
                  <a:schemeClr val="bg2"/>
                </a:solidFill>
              </a:rPr>
              <a:t>view</a:t>
            </a:r>
            <a:endParaRPr lang="he-IL" dirty="0">
              <a:solidFill>
                <a:schemeClr val="bg2"/>
              </a:solidFill>
            </a:endParaRPr>
          </a:p>
        </p:txBody>
      </p:sp>
    </p:spTree>
    <p:extLst>
      <p:ext uri="{BB962C8B-B14F-4D97-AF65-F5344CB8AC3E}">
        <p14:creationId xmlns:p14="http://schemas.microsoft.com/office/powerpoint/2010/main" val="14170884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2CF548CA-670E-D2A7-6F28-D7A0C8007A58}"/>
              </a:ext>
            </a:extLst>
          </p:cNvPr>
          <p:cNvPicPr>
            <a:picLocks noChangeAspect="1"/>
          </p:cNvPicPr>
          <p:nvPr/>
        </p:nvPicPr>
        <p:blipFill>
          <a:blip r:embed="rId2"/>
          <a:stretch>
            <a:fillRect/>
          </a:stretch>
        </p:blipFill>
        <p:spPr>
          <a:xfrm>
            <a:off x="117894" y="449236"/>
            <a:ext cx="11956211" cy="5959528"/>
          </a:xfrm>
          <a:prstGeom prst="rect">
            <a:avLst/>
          </a:prstGeom>
        </p:spPr>
      </p:pic>
      <p:sp>
        <p:nvSpPr>
          <p:cNvPr id="6" name="מלבן 5">
            <a:extLst>
              <a:ext uri="{FF2B5EF4-FFF2-40B4-BE49-F238E27FC236}">
                <a16:creationId xmlns:a16="http://schemas.microsoft.com/office/drawing/2014/main" id="{36AEC0CA-5F01-B70C-3041-8F0A17734079}"/>
              </a:ext>
            </a:extLst>
          </p:cNvPr>
          <p:cNvSpPr/>
          <p:nvPr/>
        </p:nvSpPr>
        <p:spPr>
          <a:xfrm>
            <a:off x="4216399" y="1676400"/>
            <a:ext cx="6248401" cy="2252133"/>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7" name="מלבן 6">
            <a:extLst>
              <a:ext uri="{FF2B5EF4-FFF2-40B4-BE49-F238E27FC236}">
                <a16:creationId xmlns:a16="http://schemas.microsoft.com/office/drawing/2014/main" id="{32F68E09-5224-4EAB-77B7-9A1D05579F1A}"/>
              </a:ext>
            </a:extLst>
          </p:cNvPr>
          <p:cNvSpPr/>
          <p:nvPr/>
        </p:nvSpPr>
        <p:spPr>
          <a:xfrm>
            <a:off x="4224866" y="3928533"/>
            <a:ext cx="6239934" cy="61806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מלבן 7">
            <a:extLst>
              <a:ext uri="{FF2B5EF4-FFF2-40B4-BE49-F238E27FC236}">
                <a16:creationId xmlns:a16="http://schemas.microsoft.com/office/drawing/2014/main" id="{C67E3E06-D9F5-B30F-6CBA-7D00F0DC5E62}"/>
              </a:ext>
            </a:extLst>
          </p:cNvPr>
          <p:cNvSpPr/>
          <p:nvPr/>
        </p:nvSpPr>
        <p:spPr>
          <a:xfrm>
            <a:off x="397933" y="2963333"/>
            <a:ext cx="304800" cy="177800"/>
          </a:xfrm>
          <a:prstGeom prst="rect">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9" name="מלבן 8">
            <a:extLst>
              <a:ext uri="{FF2B5EF4-FFF2-40B4-BE49-F238E27FC236}">
                <a16:creationId xmlns:a16="http://schemas.microsoft.com/office/drawing/2014/main" id="{66EC9C83-E8F2-9D2F-FB74-16032DE4AEC1}"/>
              </a:ext>
            </a:extLst>
          </p:cNvPr>
          <p:cNvSpPr/>
          <p:nvPr/>
        </p:nvSpPr>
        <p:spPr>
          <a:xfrm>
            <a:off x="397933" y="3274230"/>
            <a:ext cx="304800" cy="1778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0" name="תיבת טקסט 9">
            <a:extLst>
              <a:ext uri="{FF2B5EF4-FFF2-40B4-BE49-F238E27FC236}">
                <a16:creationId xmlns:a16="http://schemas.microsoft.com/office/drawing/2014/main" id="{CACF047F-AC66-F1B3-72D2-6F661FE7E2BF}"/>
              </a:ext>
            </a:extLst>
          </p:cNvPr>
          <p:cNvSpPr txBox="1"/>
          <p:nvPr/>
        </p:nvSpPr>
        <p:spPr>
          <a:xfrm>
            <a:off x="812516" y="2867567"/>
            <a:ext cx="1075266" cy="369332"/>
          </a:xfrm>
          <a:prstGeom prst="rect">
            <a:avLst/>
          </a:prstGeom>
          <a:noFill/>
        </p:spPr>
        <p:txBody>
          <a:bodyPr wrap="square" rtlCol="1">
            <a:spAutoFit/>
          </a:bodyPr>
          <a:lstStyle/>
          <a:p>
            <a:r>
              <a:rPr lang="en-US" dirty="0">
                <a:solidFill>
                  <a:schemeClr val="bg2"/>
                </a:solidFill>
              </a:rPr>
              <a:t>model</a:t>
            </a:r>
            <a:endParaRPr lang="he-IL" dirty="0">
              <a:solidFill>
                <a:schemeClr val="bg2"/>
              </a:solidFill>
            </a:endParaRPr>
          </a:p>
        </p:txBody>
      </p:sp>
      <p:sp>
        <p:nvSpPr>
          <p:cNvPr id="11" name="תיבת טקסט 10">
            <a:extLst>
              <a:ext uri="{FF2B5EF4-FFF2-40B4-BE49-F238E27FC236}">
                <a16:creationId xmlns:a16="http://schemas.microsoft.com/office/drawing/2014/main" id="{4FB245DF-992C-28C5-0177-3DECCC2DCD03}"/>
              </a:ext>
            </a:extLst>
          </p:cNvPr>
          <p:cNvSpPr txBox="1"/>
          <p:nvPr/>
        </p:nvSpPr>
        <p:spPr>
          <a:xfrm>
            <a:off x="854848" y="3141133"/>
            <a:ext cx="1075266" cy="369332"/>
          </a:xfrm>
          <a:prstGeom prst="rect">
            <a:avLst/>
          </a:prstGeom>
          <a:noFill/>
        </p:spPr>
        <p:txBody>
          <a:bodyPr wrap="square" rtlCol="1">
            <a:spAutoFit/>
          </a:bodyPr>
          <a:lstStyle/>
          <a:p>
            <a:r>
              <a:rPr lang="en-US" dirty="0">
                <a:solidFill>
                  <a:schemeClr val="bg2"/>
                </a:solidFill>
              </a:rPr>
              <a:t>view</a:t>
            </a:r>
            <a:endParaRPr lang="he-IL" dirty="0">
              <a:solidFill>
                <a:schemeClr val="bg2"/>
              </a:solidFill>
            </a:endParaRPr>
          </a:p>
        </p:txBody>
      </p:sp>
      <p:pic>
        <p:nvPicPr>
          <p:cNvPr id="3" name="Graphic 2" descr="Alien Face outline">
            <a:hlinkClick r:id="rId3"/>
            <a:extLst>
              <a:ext uri="{FF2B5EF4-FFF2-40B4-BE49-F238E27FC236}">
                <a16:creationId xmlns:a16="http://schemas.microsoft.com/office/drawing/2014/main" id="{63EA6614-270F-C0EB-DAA1-36C82E6DC8F0}"/>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936731" y="6408764"/>
            <a:ext cx="318536" cy="318536"/>
          </a:xfrm>
          <a:prstGeom prst="rect">
            <a:avLst/>
          </a:prstGeom>
        </p:spPr>
      </p:pic>
    </p:spTree>
    <p:extLst>
      <p:ext uri="{BB962C8B-B14F-4D97-AF65-F5344CB8AC3E}">
        <p14:creationId xmlns:p14="http://schemas.microsoft.com/office/powerpoint/2010/main" val="24105947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צפחה">
  <a:themeElements>
    <a:clrScheme name="צפחה">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צפחה">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צפחה">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TM04033929[[fn=צפחה]]</Template>
  <TotalTime>83</TotalTime>
  <Words>259</Words>
  <Application>Microsoft Office PowerPoint</Application>
  <PresentationFormat>Widescreen</PresentationFormat>
  <Paragraphs>16</Paragraphs>
  <Slides>8</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Calisto MT</vt:lpstr>
      <vt:lpstr>Wingdings 2</vt:lpstr>
      <vt:lpstr>צפחה</vt:lpstr>
      <vt:lpstr> </vt:lpstr>
      <vt:lpstr>Little about our progress since the last demo:</vt:lpstr>
      <vt:lpstr>How we worked:</vt:lpstr>
      <vt:lpstr>Features Demo using our UI</vt:lpstr>
      <vt:lpstr>About the tests</vt:lpstr>
      <vt:lpstr>A demonstration of tests being run in GitHub actions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יעל</dc:creator>
  <cp:lastModifiedBy>עמית פינצי</cp:lastModifiedBy>
  <cp:revision>6</cp:revision>
  <dcterms:created xsi:type="dcterms:W3CDTF">2023-01-03T18:03:35Z</dcterms:created>
  <dcterms:modified xsi:type="dcterms:W3CDTF">2023-01-07T19:21:04Z</dcterms:modified>
</cp:coreProperties>
</file>

<file path=docProps/thumbnail.jpeg>
</file>